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4681</c:v>
                </c:pt>
                <c:pt idx="1">
                  <c:v>1167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41080</c:v>
                </c:pt>
                <c:pt idx="1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1092325412458448"/>
          <c:w val="1"/>
          <c:h val="0.6789854455158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0429C2-07E7-4782-88F8-8BED75A1932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D6-4075-AD96-DDA2F81C4B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E9252E-2DD1-4B5F-BB3D-EF505BB02FF8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D6-4075-AD96-DDA2F81C4BEB}"/>
                </c:ext>
              </c:extLst>
            </c:dLbl>
            <c:dLbl>
              <c:idx val="2"/>
              <c:spPr>
                <a:gradFill rotWithShape="1">
                  <a:gsLst>
                    <a:gs pos="0">
                      <a:schemeClr val="accent6">
                        <a:lumMod val="110000"/>
                        <a:satMod val="105000"/>
                        <a:tint val="67000"/>
                      </a:schemeClr>
                    </a:gs>
                    <a:gs pos="50000">
                      <a:schemeClr val="accent6">
                        <a:lumMod val="105000"/>
                        <a:satMod val="103000"/>
                        <a:tint val="73000"/>
                      </a:schemeClr>
                    </a:gs>
                    <a:gs pos="100000">
                      <a:schemeClr val="accent6">
                        <a:lumMod val="105000"/>
                        <a:satMod val="109000"/>
                        <a:tint val="81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5D6-4075-AD96-DDA2F81C4BEB}"/>
                </c:ext>
              </c:extLst>
            </c:dLbl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 состоянию на 12.01.2021</c:v>
                </c:pt>
              </c:strCache>
            </c:strRef>
          </c:tx>
          <c:spPr>
            <a:solidFill>
              <a:srgbClr val="65A739"/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5848</c:v>
                </c:pt>
                <c:pt idx="1">
                  <c:v>5327</c:v>
                </c:pt>
                <c:pt idx="2">
                  <c:v>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D6-4075-AD96-DDA2F81C4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876430698201"/>
          <c:w val="0.99010426476905122"/>
          <c:h val="9.3340399407150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324592661693428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1776227322161E-2"/>
          <c:y val="0.21014789431905409"/>
          <c:w val="0.90783496321222923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Pt>
            <c:idx val="5"/>
            <c:invertIfNegative val="0"/>
            <c:bubble3D val="0"/>
            <c:spPr>
              <a:solidFill>
                <a:srgbClr val="65A739"/>
              </a:solidFill>
              <a:ln>
                <a:solidFill>
                  <a:srgbClr val="65A73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913-427E-B66A-FFD49D383D1C}"/>
              </c:ext>
            </c:extLst>
          </c:dPt>
          <c:dLbls>
            <c:dLbl>
              <c:idx val="0"/>
              <c:spPr>
                <a:gradFill rotWithShape="1">
                  <a:gsLst>
                    <a:gs pos="0">
                      <a:schemeClr val="accent3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3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3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gradFill rotWithShape="1">
                  <a:gsLst>
                    <a:gs pos="0">
                      <a:schemeClr val="accent1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1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1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FFB07-518B-4E83-A5E9-7E568EF915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gradFill rotWithShape="1">
                  <a:gsLst>
                    <a:gs pos="0">
                      <a:schemeClr val="accent6">
                        <a:lumMod val="110000"/>
                        <a:satMod val="105000"/>
                        <a:tint val="67000"/>
                      </a:schemeClr>
                    </a:gs>
                    <a:gs pos="50000">
                      <a:schemeClr val="accent6">
                        <a:lumMod val="105000"/>
                        <a:satMod val="103000"/>
                        <a:tint val="73000"/>
                      </a:schemeClr>
                    </a:gs>
                    <a:gs pos="100000">
                      <a:schemeClr val="accent6">
                        <a:lumMod val="105000"/>
                        <a:satMod val="109000"/>
                        <a:tint val="81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dLbl>
              <c:idx val="5"/>
              <c:spPr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913-427E-B66A-FFD49D383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  <c:pt idx="5">
                  <c:v>12.01.2021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  <c:pt idx="5">
                  <c:v>80.040000000000006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61314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1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93985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440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437707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27035"/>
              </p:ext>
            </p:extLst>
          </p:nvPr>
        </p:nvGraphicFramePr>
        <p:xfrm>
          <a:off x="473533" y="162540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005726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55477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,03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80,04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87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1572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10 (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Еврейская автономная область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39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210789499"/>
              </p:ext>
            </p:extLst>
          </p:nvPr>
        </p:nvGraphicFramePr>
        <p:xfrm>
          <a:off x="133004" y="789709"/>
          <a:ext cx="6700058" cy="53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172273148"/>
              </p:ext>
            </p:extLst>
          </p:nvPr>
        </p:nvGraphicFramePr>
        <p:xfrm>
          <a:off x="7112924" y="665632"/>
          <a:ext cx="4946073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6018</TotalTime>
  <Words>1252</Words>
  <Application>Microsoft Office PowerPoint</Application>
  <PresentationFormat>Широкоэкранный</PresentationFormat>
  <Paragraphs>690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250</cp:revision>
  <dcterms:created xsi:type="dcterms:W3CDTF">2020-08-18T10:50:49Z</dcterms:created>
  <dcterms:modified xsi:type="dcterms:W3CDTF">2021-01-15T10:40:09Z</dcterms:modified>
</cp:coreProperties>
</file>